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FC16702-F52C-4F78-AB16-E48230BFA710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DDCD5C0-21F8-4AFE-977D-3BC29579C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4000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Примена симетрале дужи и угла</a:t>
            </a:r>
            <a:r>
              <a:rPr lang="sr-Cyrl-RS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/>
            </a:r>
            <a:br>
              <a:rPr lang="sr-Cyrl-RS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sz="4400" dirty="0" smtClean="0"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утврђивање -</a:t>
            </a:r>
            <a:endParaRPr lang="en-US" sz="4400" dirty="0">
              <a:solidFill>
                <a:srgbClr val="C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3174" y="2928934"/>
            <a:ext cx="3836082" cy="1395418"/>
          </a:xfr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sr-Latn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28.0</a:t>
            </a:r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5</a:t>
            </a:r>
            <a:r>
              <a:rPr lang="sr-Latn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5. разред</a:t>
            </a:r>
            <a:endParaRPr lang="en-US" dirty="0">
              <a:solidFill>
                <a:srgbClr val="00206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0034" y="5214950"/>
            <a:ext cx="3071834" cy="121444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16" y="4714884"/>
            <a:ext cx="1285884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720" y="3143248"/>
            <a:ext cx="1428760" cy="10715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929190" y="5072074"/>
            <a:ext cx="1357322" cy="1500198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929454" y="2928934"/>
            <a:ext cx="1643074" cy="1285884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sr-Cyrl-RS" dirty="0" smtClean="0"/>
              <a:t> </a:t>
            </a:r>
            <a:r>
              <a:rPr lang="sr-Cyrl-RS" i="1" u="sng" dirty="0" smtClean="0">
                <a:solidFill>
                  <a:srgbClr val="002060"/>
                </a:solidFill>
              </a:rPr>
              <a:t>Задаци за вежбање</a:t>
            </a:r>
          </a:p>
          <a:p>
            <a:pPr algn="ctr">
              <a:buNone/>
            </a:pPr>
            <a:endParaRPr lang="sr-Cyrl-RS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1. Нацртај дуж </a:t>
            </a:r>
            <a:r>
              <a:rPr lang="sr-Latn-RS" dirty="0" smtClean="0">
                <a:solidFill>
                  <a:srgbClr val="002060"/>
                </a:solidFill>
              </a:rPr>
              <a:t>AB</a:t>
            </a:r>
            <a:r>
              <a:rPr lang="sr-Cyrl-RS" dirty="0" smtClean="0">
                <a:solidFill>
                  <a:srgbClr val="002060"/>
                </a:solidFill>
              </a:rPr>
              <a:t> и подели је на четири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једнака дела.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2. Конструиши угао који је једнак             ,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За дат угао </a:t>
            </a:r>
            <a:r>
              <a:rPr lang="el-GR" dirty="0" smtClean="0">
                <a:solidFill>
                  <a:srgbClr val="002060"/>
                </a:solidFill>
              </a:rPr>
              <a:t>α</a:t>
            </a:r>
            <a:r>
              <a:rPr lang="sr-Cyrl-RS" dirty="0" smtClean="0">
                <a:solidFill>
                  <a:srgbClr val="002060"/>
                </a:solidFill>
              </a:rPr>
              <a:t> дат на слици.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071810"/>
            <a:ext cx="928694" cy="958313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5" name="Curved Left Arrow 4"/>
          <p:cNvSpPr/>
          <p:nvPr/>
        </p:nvSpPr>
        <p:spPr>
          <a:xfrm>
            <a:off x="6215074" y="4143380"/>
            <a:ext cx="785818" cy="1785950"/>
          </a:xfrm>
          <a:prstGeom prst="curvedLeftArrow">
            <a:avLst/>
          </a:prstGeom>
          <a:ln>
            <a:solidFill>
              <a:srgbClr val="7030A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5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357694"/>
            <a:ext cx="4286280" cy="1894988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7" name="Chevron 6"/>
          <p:cNvSpPr/>
          <p:nvPr/>
        </p:nvSpPr>
        <p:spPr>
          <a:xfrm>
            <a:off x="500034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 rot="10800000">
            <a:off x="6786578" y="571480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214414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071670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10800000">
            <a:off x="7429520" y="571480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10800000">
            <a:off x="8072462" y="571480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286644" y="6000768"/>
            <a:ext cx="1500198" cy="35719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/>
              <a:t>      </a:t>
            </a:r>
            <a:r>
              <a:rPr lang="sr-Cyrl-RS" dirty="0" smtClean="0">
                <a:solidFill>
                  <a:srgbClr val="002060"/>
                </a:solidFill>
              </a:rPr>
              <a:t>3. Користећи квадратну мрежу, нацртај 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фигуру која је осносиметрична датој фигури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у односу на праву </a:t>
            </a:r>
            <a:r>
              <a:rPr lang="sr-Latn-RS" dirty="0" smtClean="0">
                <a:solidFill>
                  <a:srgbClr val="002060"/>
                </a:solidFill>
              </a:rPr>
              <a:t>s</a:t>
            </a:r>
            <a:r>
              <a:rPr lang="sr-Cyrl-RS" dirty="0" smtClean="0">
                <a:solidFill>
                  <a:srgbClr val="002060"/>
                </a:solidFill>
              </a:rPr>
              <a:t>, види слику.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6715140" y="2143116"/>
            <a:ext cx="1000132" cy="3286148"/>
          </a:xfrm>
          <a:prstGeom prst="curvedLeftArrow">
            <a:avLst/>
          </a:prstGeom>
          <a:ln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714620"/>
            <a:ext cx="5143536" cy="262860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6" name="Chevron 5"/>
          <p:cNvSpPr/>
          <p:nvPr/>
        </p:nvSpPr>
        <p:spPr>
          <a:xfrm>
            <a:off x="250029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571604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286248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286116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071670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857224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500430" y="500042"/>
            <a:ext cx="571504" cy="21431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429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35768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5214942" y="50004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614363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7000892" y="50004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77867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6000760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6929454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7786710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5143504" y="5857892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</a:t>
            </a:r>
            <a:r>
              <a:rPr lang="sr-Cyrl-RS" dirty="0" smtClean="0">
                <a:solidFill>
                  <a:srgbClr val="002060"/>
                </a:solidFill>
              </a:rPr>
              <a:t>4. Колико оса симетрије има фигура приказана на слици?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Драги ученици, задатке за вежбање запишите и </a:t>
            </a:r>
          </a:p>
          <a:p>
            <a:pPr>
              <a:buNone/>
            </a:pPr>
            <a:r>
              <a:rPr lang="sr-Cyrl-RS" sz="2800" smtClean="0">
                <a:solidFill>
                  <a:srgbClr val="002060"/>
                </a:solidFill>
              </a:rPr>
              <a:t>урадите </a:t>
            </a:r>
            <a:r>
              <a:rPr lang="sr-Cyrl-RS" sz="2800" dirty="0" smtClean="0">
                <a:solidFill>
                  <a:srgbClr val="002060"/>
                </a:solidFill>
              </a:rPr>
              <a:t>у школским свескама, не треба да их 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002060"/>
                </a:solidFill>
              </a:rPr>
              <a:t>шаљете као одговор.</a:t>
            </a:r>
          </a:p>
          <a:p>
            <a:pPr>
              <a:buNone/>
            </a:pPr>
            <a:r>
              <a:rPr lang="sr-Cyrl-RS" sz="2800" i="1" dirty="0" smtClean="0">
                <a:solidFill>
                  <a:srgbClr val="C00000"/>
                </a:solidFill>
              </a:rPr>
              <a:t>Срдачан поздрав, ваше наставнице Јована и Марија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 rot="21003638">
            <a:off x="5857884" y="1571612"/>
            <a:ext cx="714380" cy="1571636"/>
          </a:xfrm>
          <a:prstGeom prst="curvedLeftArrow">
            <a:avLst/>
          </a:prstGeom>
          <a:ln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071678"/>
            <a:ext cx="3357586" cy="2547136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Chevron 5"/>
          <p:cNvSpPr/>
          <p:nvPr/>
        </p:nvSpPr>
        <p:spPr>
          <a:xfrm>
            <a:off x="64291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214546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071802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92905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714876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5572132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357950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7143768" y="500042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929586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1428728" y="500042"/>
            <a:ext cx="571504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</TotalTime>
  <Words>113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Примена симетрале дужи и угла - утврђивање 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симетрале дужи и угла - утврђивање -</dc:title>
  <dc:creator>Marija</dc:creator>
  <cp:lastModifiedBy>Marija</cp:lastModifiedBy>
  <cp:revision>5</cp:revision>
  <dcterms:created xsi:type="dcterms:W3CDTF">2020-05-27T19:17:49Z</dcterms:created>
  <dcterms:modified xsi:type="dcterms:W3CDTF">2020-05-27T20:52:29Z</dcterms:modified>
</cp:coreProperties>
</file>